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5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7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0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5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7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8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6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7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CDC9F-471F-40D4-90FE-777E85706C47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2414-0FB3-4A6A-9B6C-87837B1AF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2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Direct and Indirect </a:t>
            </a:r>
            <a:r>
              <a:rPr lang="fr-FR" dirty="0" err="1" smtClean="0"/>
              <a:t>Pronouns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Abbigale</a:t>
            </a:r>
            <a:r>
              <a:rPr lang="fr-FR" dirty="0" smtClean="0"/>
              <a:t> Murphy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412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66136"/>
              </p:ext>
            </p:extLst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 object pronouns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 translation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660469"/>
              </p:ext>
            </p:extLst>
          </p:nvPr>
        </p:nvGraphicFramePr>
        <p:xfrm>
          <a:off x="4495800" y="3657599"/>
          <a:ext cx="46482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50"/>
                <a:gridCol w="1162050"/>
                <a:gridCol w="1162050"/>
                <a:gridCol w="116205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563834"/>
              </p:ext>
            </p:extLst>
          </p:nvPr>
        </p:nvGraphicFramePr>
        <p:xfrm>
          <a:off x="0" y="-1757798"/>
          <a:ext cx="9123220" cy="8629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644"/>
                <a:gridCol w="1824644"/>
                <a:gridCol w="1824644"/>
                <a:gridCol w="1824644"/>
                <a:gridCol w="1824644"/>
              </a:tblGrid>
              <a:tr h="1128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 object pronouns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English translation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Indirect object pronouns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English translations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Le/l’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5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585049"/>
              </p:ext>
            </p:extLst>
          </p:nvPr>
        </p:nvGraphicFramePr>
        <p:xfrm>
          <a:off x="3957638" y="3233738"/>
          <a:ext cx="122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3" imgW="1228771" imgH="390594" progId="Excel.Sheet.12">
                  <p:embed/>
                </p:oleObj>
              </mc:Choice>
              <mc:Fallback>
                <p:oleObj name="Worksheet" r:id="rId3" imgW="1228771" imgH="3905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7638" y="3233738"/>
                        <a:ext cx="12287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16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put the object pronoun in </a:t>
            </a:r>
            <a:r>
              <a:rPr lang="en-US" dirty="0" err="1" smtClean="0"/>
              <a:t>french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b="1" dirty="0" smtClean="0">
                <a:effectLst/>
              </a:rPr>
              <a:t>Direct object pronouns</a:t>
            </a:r>
            <a:r>
              <a:rPr lang="en-US" dirty="0" smtClean="0">
                <a:effectLst/>
              </a:rPr>
              <a:t> (</a:t>
            </a:r>
            <a:r>
              <a:rPr lang="en-US" i="1" dirty="0" err="1" smtClean="0">
                <a:effectLst/>
              </a:rPr>
              <a:t>pronoms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objets</a:t>
            </a:r>
            <a:r>
              <a:rPr lang="en-US" i="1" dirty="0" smtClean="0">
                <a:effectLst/>
              </a:rPr>
              <a:t> directs</a:t>
            </a:r>
            <a:r>
              <a:rPr lang="en-US" dirty="0" smtClean="0">
                <a:effectLst/>
              </a:rPr>
              <a:t>) replace the people or things that </a:t>
            </a:r>
            <a:r>
              <a:rPr lang="en-US" b="1" dirty="0" smtClean="0">
                <a:effectLst/>
              </a:rPr>
              <a:t>receive</a:t>
            </a:r>
            <a:r>
              <a:rPr lang="en-US" dirty="0" smtClean="0">
                <a:effectLst/>
              </a:rPr>
              <a:t> the action of the verb in a sentence.</a:t>
            </a:r>
            <a:br>
              <a:rPr lang="en-US" dirty="0" smtClean="0">
                <a:effectLst/>
              </a:rPr>
            </a:br>
            <a:endParaRPr lang="en-US" dirty="0" smtClean="0">
              <a:effectLst/>
            </a:endParaRPr>
          </a:p>
          <a:p>
            <a:pPr marL="514350" indent="-514350">
              <a:buAutoNum type="arabicParenR"/>
            </a:pPr>
            <a:r>
              <a:rPr lang="en-US" b="1" dirty="0" smtClean="0">
                <a:effectLst/>
              </a:rPr>
              <a:t>2) Indirect object pronouns</a:t>
            </a:r>
            <a:r>
              <a:rPr lang="en-US" dirty="0" smtClean="0">
                <a:effectLst/>
              </a:rPr>
              <a:t> (</a:t>
            </a:r>
            <a:r>
              <a:rPr lang="en-US" i="1" dirty="0" err="1" smtClean="0">
                <a:effectLst/>
              </a:rPr>
              <a:t>pronoms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objets</a:t>
            </a:r>
            <a:r>
              <a:rPr lang="en-US" i="1" dirty="0" smtClean="0">
                <a:effectLst/>
              </a:rPr>
              <a:t> </a:t>
            </a:r>
            <a:r>
              <a:rPr lang="en-US" i="1" dirty="0" err="1" smtClean="0">
                <a:effectLst/>
              </a:rPr>
              <a:t>indirects</a:t>
            </a:r>
            <a:r>
              <a:rPr lang="en-US" dirty="0" smtClean="0">
                <a:effectLst/>
              </a:rPr>
              <a:t>) replace the people in a sentence </a:t>
            </a:r>
            <a:r>
              <a:rPr lang="en-US" b="1" dirty="0" smtClean="0">
                <a:effectLst/>
              </a:rPr>
              <a:t>to/for whom</a:t>
            </a:r>
            <a:r>
              <a:rPr lang="en-US" dirty="0" smtClean="0">
                <a:effectLst/>
              </a:rPr>
              <a:t> the action of the verb occurs.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8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Present</a:t>
            </a:r>
          </a:p>
          <a:p>
            <a:pPr marL="0" indent="0">
              <a:buNone/>
            </a:pPr>
            <a:r>
              <a:rPr lang="en-US" dirty="0" smtClean="0"/>
              <a:t>Direct→ Je la </a:t>
            </a:r>
            <a:r>
              <a:rPr lang="fr-FR" dirty="0" smtClean="0"/>
              <a:t>regarde</a:t>
            </a:r>
          </a:p>
          <a:p>
            <a:pPr marL="0" indent="0">
              <a:buNone/>
            </a:pPr>
            <a:r>
              <a:rPr lang="en-US" dirty="0" smtClean="0"/>
              <a:t>Indirect→ 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Imparfait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Direct→ </a:t>
            </a:r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mangais</a:t>
            </a: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Indirect→ 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r>
              <a:rPr lang="en-US" dirty="0" smtClean="0"/>
              <a:t> bonjour</a:t>
            </a:r>
          </a:p>
          <a:p>
            <a:pPr marL="0" indent="0">
              <a:buNone/>
            </a:pPr>
            <a:r>
              <a:rPr lang="en-US" dirty="0" err="1" smtClean="0"/>
              <a:t>Passe</a:t>
            </a:r>
            <a:r>
              <a:rPr lang="en-US" dirty="0" smtClean="0"/>
              <a:t> Compose</a:t>
            </a:r>
          </a:p>
          <a:p>
            <a:pPr marL="0" indent="0">
              <a:buNone/>
            </a:pPr>
            <a:r>
              <a:rPr lang="en-US" dirty="0" smtClean="0"/>
              <a:t>Direct→ 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pPr marL="0" indent="0">
              <a:buNone/>
            </a:pPr>
            <a:r>
              <a:rPr lang="en-US" dirty="0" err="1" smtClean="0"/>
              <a:t>Indirect→Vous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smtClean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2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Worksheet</vt:lpstr>
      <vt:lpstr>Direct and Indirect Pronouns</vt:lpstr>
      <vt:lpstr>PowerPoint Presentation</vt:lpstr>
      <vt:lpstr>Where do you put the object pronoun in french?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Nathalie Lecesne-Zoukhri</cp:lastModifiedBy>
  <cp:revision>8</cp:revision>
  <cp:lastPrinted>2013-01-29T17:16:32Z</cp:lastPrinted>
  <dcterms:created xsi:type="dcterms:W3CDTF">2013-01-29T16:09:55Z</dcterms:created>
  <dcterms:modified xsi:type="dcterms:W3CDTF">2013-02-01T13:00:37Z</dcterms:modified>
</cp:coreProperties>
</file>